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36" r:id="rId2"/>
    <p:sldId id="368" r:id="rId3"/>
    <p:sldId id="371" r:id="rId4"/>
    <p:sldId id="357" r:id="rId5"/>
    <p:sldId id="337" r:id="rId6"/>
    <p:sldId id="366" r:id="rId7"/>
    <p:sldId id="338" r:id="rId8"/>
    <p:sldId id="339" r:id="rId9"/>
    <p:sldId id="378" r:id="rId10"/>
    <p:sldId id="379" r:id="rId11"/>
    <p:sldId id="359" r:id="rId12"/>
    <p:sldId id="358" r:id="rId13"/>
    <p:sldId id="373" r:id="rId14"/>
    <p:sldId id="363" r:id="rId15"/>
    <p:sldId id="374" r:id="rId16"/>
    <p:sldId id="340" r:id="rId17"/>
    <p:sldId id="341" r:id="rId18"/>
    <p:sldId id="369" r:id="rId19"/>
    <p:sldId id="377" r:id="rId20"/>
    <p:sldId id="360" r:id="rId21"/>
    <p:sldId id="345" r:id="rId22"/>
    <p:sldId id="367" r:id="rId23"/>
    <p:sldId id="370" r:id="rId24"/>
    <p:sldId id="346" r:id="rId25"/>
    <p:sldId id="347" r:id="rId26"/>
    <p:sldId id="364" r:id="rId27"/>
    <p:sldId id="348" r:id="rId28"/>
    <p:sldId id="349" r:id="rId29"/>
    <p:sldId id="362" r:id="rId30"/>
    <p:sldId id="350" r:id="rId31"/>
    <p:sldId id="351" r:id="rId32"/>
    <p:sldId id="372" r:id="rId33"/>
    <p:sldId id="352" r:id="rId34"/>
    <p:sldId id="353" r:id="rId35"/>
    <p:sldId id="361" r:id="rId36"/>
    <p:sldId id="354" r:id="rId37"/>
    <p:sldId id="365" r:id="rId38"/>
    <p:sldId id="355" r:id="rId39"/>
    <p:sldId id="356" r:id="rId40"/>
    <p:sldId id="375" r:id="rId41"/>
    <p:sldId id="376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5C861-A811-4F0E-9736-42A5526BC975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1C3EF-8543-4C2C-8D97-6AC0CBCC19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61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„matematyczne wędrówki” -  Zajęcia wyrównujące braki z matematyki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iV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7:15 – 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Kawiarnia szkocka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kl. i-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13:35 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– 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14:20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płatne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caritas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14:20 – 15:00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joanna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Adamska - skwarek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„English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around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the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world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alicja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sztompka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Kółko z zakresu pierwszej pomocy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„jak zostać ratownikiem medycznym?”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magdalena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ciabach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Chór Gospel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–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14:30 – 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pawlicki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geograficzno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turystyczne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–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15:15 – 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wenancjusz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Ślusarczyk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fizyczne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„z fizyką za pan brat”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 drugi wtorek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16:05 – 16:50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Elżbieta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jeschke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„Rzęsy żaby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żanety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, czyli ortografia inaczej”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ewa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radolak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machefi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”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rozwijajace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umiejętności z matematyki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Kółko komputerowe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12:40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–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13:25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8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wyrównujące Szanse edukacyjne uczniów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klasa 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12:30 – 13:00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lidia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grochmalska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Gry zespołowe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gimnazjum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klasy i - III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środy 15:15 – 16:00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bartosz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szymański</a:t>
            </a: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origami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oraz III środa miesiąca 13:25 – 14:10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Danuta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Sobieraj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rogowska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robótki ręczne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(szydełko, druty)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III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oraz IV środa miesiąca 13:25 – 14:10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Danuta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Sobieraj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rogowska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7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komputerowe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środy  13:35 – 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7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kmk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, czyli klub moli książkowych” – koło czytelnicze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Ewa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radolak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szachy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Danuta Kisiel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szachowe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- III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5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Chór gospel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- iii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14:30 – 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pawlicki</a:t>
            </a: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Historia w Ćwiczeniach i zadaniach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dla klasy III gimnazjum (dziewczyny)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mielcarek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zachciał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„spotkania z matematyką”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dla uczniów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wioletta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stróżewska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8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gitarowe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Irina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7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Artystyczne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(rysunek, malarstwo, fotografia, rękodzieło)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klasy Iv - vi SP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13:35 -14:20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patrycja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zboralska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staszak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niemieckiego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Chór klasyczny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irina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7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angielskiego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mateusz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tomczak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„z językiem polskim za pan brat” – zajęcia doskonalące warsztat polonistyczny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klasa 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ewa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radolak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Gry zespołowe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bartosz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szymański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Historia w Ćwiczeniach i zadaniach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dla klasy III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(chłopcy)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13:35 – 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mielcarek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zachciał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polskiego dla gimnazjalistów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Komendzińska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Zumba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15:15 -16:00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Danuta Kisiel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historyczne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mielcarek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Zachciał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niemieckiego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 –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15:15 – 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Rytmika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przedszkole i klasa I SP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irina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dodatkowo płatne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Pianino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irina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dodatkowo płatne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1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„ciekawi chemii”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uzupełniające i przygotowujące do konkursu chemicznego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7:00 -</a:t>
            </a:r>
            <a:r>
              <a:rPr lang="pl-PL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ewa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dojaś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Łukomska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z języka polskiego przygotowujące do egzaminu gimnazjalnego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8:00 -8:45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komendzińska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5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Kółko „mały geniusz”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warsztatowe z pogranicza fizyki, chemii, przyrody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klasa ii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12:40 – 13:25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błachowska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plastyczne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kl. i-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11:40 – 12:25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patrycja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zboralska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staszak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Kawiarnia szkocka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kl. i-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12:40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–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13:25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lic. Agnieszka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płatne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Czarny krawat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1816</TotalTime>
  <Words>151</Words>
  <Application>Microsoft Office PowerPoint</Application>
  <PresentationFormat>Pokaz na ekranie (4:3)</PresentationFormat>
  <Paragraphs>41</Paragraphs>
  <Slides>41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Soho</vt:lpstr>
      <vt:lpstr>„matematyczne wędrówki” -  Zajęcia wyrównujące braki z matematyki szkoła podstawowa klasy iV - VI poniedziałki 7:15 – 8:00 lic. Agnieszka kukla  </vt:lpstr>
      <vt:lpstr>Zajęcia wyrównujące Szanse edukacyjne uczniów szkoła podstawowa klasa i poniedziałki 12:30 – 13:00 mgr lidia grochmalska  </vt:lpstr>
      <vt:lpstr>Koło gitarowe szkoła podstawowa  i gimnazjum poniedziałki 14:25 – 15:10 mgr Irina Gugnacka  </vt:lpstr>
      <vt:lpstr>Koło języka niemieckiego  gimnazjum  klasy I – iiI poniedziałki 15:15 – 16:00 mgr piotr kwiatkowski  </vt:lpstr>
      <vt:lpstr>„ciekawi chemii”  zajęcia uzupełniające i przygotowujące do konkursu chemicznego gimnazjum wtorki 7:00 -8:00 mgr ewa dojaś - Łukomska  </vt:lpstr>
      <vt:lpstr>Zajęcia z języka polskiego przygotowujące do egzaminu gimnazjalnego wtorki 8:00 -8:45 mgr anna komendzińska  </vt:lpstr>
      <vt:lpstr>Kółko „mały geniusz” zajęcia warsztatowe z pogranicza fizyki, chemii, przyrody szkoła podstawowa  klasa ii wtorki 12:40 – 13:25 mgr anna błachowska  </vt:lpstr>
      <vt:lpstr>Koło plastyczne szkoła podstawowa  kl. i- iiI wtorki 11:40 – 12:25 mgr patrycja zboralska - staszak   </vt:lpstr>
      <vt:lpstr>Kawiarnia szkocka szkoła podstawowa  kl. i- iiI wtorki 12:40 – 13:25 lic. Agnieszka kukla zajęcia płatne   </vt:lpstr>
      <vt:lpstr>Kawiarnia szkocka szkoła podstawowa  kl. i- iiI wtorki 13:35 – 14:20 lic. Agnieszka kukla zajęcia płatne   </vt:lpstr>
      <vt:lpstr>Koło caritas szkoła podstawowa  wtorki 14:20 – 15:00 mgr joanna  Adamska - skwarek   </vt:lpstr>
      <vt:lpstr>„English around the world” szkoła podstawowa  klasy IV – VI wtorki 14:25 – 15:10 mgr alicja sztompka  </vt:lpstr>
      <vt:lpstr>Kółko z zakresu pierwszej pomocy „jak zostać ratownikiem medycznym?” szkoła podstawowa  klasy IV – VI wtorki 14:25 – 15:10 mgr magdalena ciabach  </vt:lpstr>
      <vt:lpstr>Chór Gospel szkoła podstawowa  klasy I – iiI wtorki 14:30 – 16:00 mgr piotr pawlicki  </vt:lpstr>
      <vt:lpstr>Koło geograficzno - turystyczne gimnazjum  klasy I – iiI wtorki 15:15 – 16:00 mgr wenancjusz Ślusarczyk  </vt:lpstr>
      <vt:lpstr>Koło fizyczne „z fizyką za pan brat” gimnazjum co drugi wtorek  16:05 – 16:50 mgr Elżbieta jeschke   </vt:lpstr>
      <vt:lpstr>„Rzęsy żaby żanety, czyli ortografia inaczej” szkoła podstawowa klasy IV - vi środy 7:15 – 8:00 mgr ewa radolak  </vt:lpstr>
      <vt:lpstr>„machefi”  zajęcia rozwijajace umiejętności z matematyki szkoła podstawowa klasy IV - vi środy 7:15 – 8:00 lic. Agnieszka kukla  </vt:lpstr>
      <vt:lpstr>Kółko komputerowe szkoła podstawowa klasy I - IIi środy 12:40 – 13:25 lic. Agnieszka kukla  </vt:lpstr>
      <vt:lpstr> Gry zespołowe gimnazjum klasy i - III środy 15:15 – 16:00 mgr bartosz szymański</vt:lpstr>
      <vt:lpstr>Koło origami szkoła podstawowa klasy I - VI i oraz III środa miesiąca 13:25 – 14:10 mgr Danuta Sobieraj - rogowska  </vt:lpstr>
      <vt:lpstr>Koło robótki ręczne (szydełko, druty) szkoła podstawowa klasy III - VI iI oraz IV środa miesiąca 13:25 – 14:10 mgr Danuta Sobieraj - rogowska  </vt:lpstr>
      <vt:lpstr>Koło komputerowe szkoła podstawowa klasy IV - VI  środy  13:35 – 14:20 lic. Agnieszka kukla  </vt:lpstr>
      <vt:lpstr>„kmk, czyli klub moli książkowych” – koło czytelnicze szkoła podstawowa środy 14:25 – 15:10 mgr Ewa radolak  </vt:lpstr>
      <vt:lpstr>szachy szkoła podstawowa klasy I - VI środy 14:25 – 15:10 lic. Danuta Kisiel  </vt:lpstr>
      <vt:lpstr>Koło szachowe szkoła podstawowa klasy I – VI gimnazjum klasy I - III środy 14:25 – 15:10 mgr piotr kwiatkowski  </vt:lpstr>
      <vt:lpstr>Chór gospel szkoła podstawowa  klasy IV - Vi  gimnazjum klasy i - iii środy 14:30 – 16:00 mgr piotr pawlicki </vt:lpstr>
      <vt:lpstr>Historia w Ćwiczeniach i zadaniach  dla klasy III gimnazjum (dziewczyny) czwartki 7:15 – 8:00 mgr hanna mielcarek - zachciał  </vt:lpstr>
      <vt:lpstr>„spotkania z matematyką” zajęcia dla uczniów gimnazjum czwartki 7:15 – 8:00 mgr wioletta stróżewska  </vt:lpstr>
      <vt:lpstr>Koło Artystyczne (rysunek, malarstwo, fotografia, rękodzieło)  klasy Iv - vi SP i gimnazjum czwartki 13:35 -14:20 mgr patrycja zboralska - staszak  </vt:lpstr>
      <vt:lpstr>Koło języka niemieckiego szkoła podstawowa  klasy IV - VI czwartki 14:25 – 15:10 mgr piotr kwiatkowski  </vt:lpstr>
      <vt:lpstr>Chór klasyczny szkoła podstawowa  klasy I - VI czwartki 14:25 – 15:10 mgr irina gugnacka  </vt:lpstr>
      <vt:lpstr>Koło języka angielskiego gimnazjum czwartki 14:25 – 15:10 mgr mateusz tomczak  </vt:lpstr>
      <vt:lpstr>„z językiem polskim za pan brat” – zajęcia doskonalące warsztat polonistyczny gimnazjum klasa i piątki 7:15 – 8:00 mgr ewa radolak  </vt:lpstr>
      <vt:lpstr>Gry zespołowe szkoła podstawowa klasy iv - vi piątki 7:15 – 8:00 mgr bartosz szymański  </vt:lpstr>
      <vt:lpstr>Historia w Ćwiczeniach i zadaniach  dla klasy III Gimnazjum (chłopcy) piątki 13:35 – 14:20 mgr hanna mielcarek - zachciał  </vt:lpstr>
      <vt:lpstr>Koło języka polskiego dla gimnazjalistów piątki 14:25 – 15:10 mgr anna Komendzińska  </vt:lpstr>
      <vt:lpstr>Zumba gimnazjum piątki 15:15 -16:00 lic. Danuta Kisiel  </vt:lpstr>
      <vt:lpstr>Koło historyczne gimnazjum mgr hanna mielcarek - Zachciał  </vt:lpstr>
      <vt:lpstr>Rytmika przedszkole i klasa I SP mgr irina gugnacka zajęcia dodatkowo płatne  </vt:lpstr>
      <vt:lpstr>Pianino Szkoła podstawowa mgr irina gugnacka zajęcia dodatkowo płatne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NADZORU PEDAGOGICZNEGO W ROKU SZKOLNYM 2011/2012</dc:title>
  <dc:creator>Mikolajek</dc:creator>
  <cp:lastModifiedBy>Admin</cp:lastModifiedBy>
  <cp:revision>231</cp:revision>
  <dcterms:created xsi:type="dcterms:W3CDTF">2012-08-21T15:49:06Z</dcterms:created>
  <dcterms:modified xsi:type="dcterms:W3CDTF">2016-09-14T08:52:56Z</dcterms:modified>
</cp:coreProperties>
</file>