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94" r:id="rId2"/>
    <p:sldId id="336" r:id="rId3"/>
    <p:sldId id="357" r:id="rId4"/>
    <p:sldId id="337" r:id="rId5"/>
    <p:sldId id="338" r:id="rId6"/>
    <p:sldId id="339" r:id="rId7"/>
    <p:sldId id="359" r:id="rId8"/>
    <p:sldId id="358" r:id="rId9"/>
    <p:sldId id="340" r:id="rId10"/>
    <p:sldId id="341" r:id="rId11"/>
    <p:sldId id="342" r:id="rId12"/>
    <p:sldId id="343" r:id="rId13"/>
    <p:sldId id="360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5C861-A811-4F0E-9736-42A5526BC975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1C3EF-8543-4C2C-8D97-6AC0CBCC19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1161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5629DC5-710A-44EC-8C23-8369E8FAD2D8}" type="datetimeFigureOut">
              <a:rPr lang="pl-PL" smtClean="0"/>
              <a:pPr/>
              <a:t>2015-09-11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0B812A4-A3F4-4ECF-9DEC-AD4DBDF09CE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rozwijające zainteresowania z matematyki dla uczniów klasy 6 i klas I – III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wioletta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stróżewska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Historia w ćwiczeniach i zadaniach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dla klasy III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mielcarek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rozwijające zainteresowania uczniów klasy VI SP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klas i – iii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„gry matematyczne”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wioletta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stróżewska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zajęcia rozwijające zainteresowania uczniów z matematyki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szkoła podstawowa klasa IV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środy 7:15-8:00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agnieszka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kukla</a:t>
            </a: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„Dwa łyki plastyki”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szkoła podstawowa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klasa i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środy 11:40 – 12:25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mgr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banach</a:t>
            </a: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origami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11:40 – 12:25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danuta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sobieraj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rogowska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Geografia w zadaniach i ćwiczeniach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13:25 – 14:10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dorota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wojciechowska -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matelska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polonistyczne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13:35 – 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komendzińska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komputerowe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13:35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agnieszka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Chór gospel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środy 14:25 – 15:50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pawlicki</a:t>
            </a: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rozwijające zainteresowania uczniów z języka polskiego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Ewa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radolak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gitarowe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Irina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rozwijające zainteresowania uczniów z matematyki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klasa v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13:35 -14:20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agnieszka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kukla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Chór klasyczny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irina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gugnacka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Zespołowe gry sportowe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czwartki 14:25 – 15:15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marcin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kardach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Zajęcia wyrównujące braki z języka polskiego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7:15 – 8:00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ewa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radolak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niemieckiego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Deutsch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macht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spass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13:35 – 14:20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języka niemieckiego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Deutsch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macht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spass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”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piątki 14:25 -15:10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historyczne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hanna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mielcarek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teatralne </a:t>
            </a:r>
            <a:b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15:10 – 16:10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chemiczne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poniedziałki 15:15 -16:00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Zofia Judek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plastyczne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kl. i- III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12:40 – 13:25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patrycja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zboralska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plastyczne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kl.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iV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-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14:25 – 15:10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patrycja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zboralska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caritas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 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14:20 – 15:00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joanna</a:t>
            </a: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b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Adamska - skwarek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szachowe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„szach – mat”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szkoła podstawowa 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klasy IV – VI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wtorki 15:10 – 16:10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piotr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kwiatkowski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2060848"/>
            <a:ext cx="5440664" cy="23042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Koło fizyczne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„z fizyką za pan brat”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gimnazjum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 drugi wtorek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16:05 – 16:50</a:t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mgr Elżbieta </a:t>
            </a:r>
            <a:r>
              <a:rPr lang="pl-PL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jeschke</a:t>
            </a: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272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Czarny krawat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1685</TotalTime>
  <Words>73</Words>
  <Application>Microsoft Office PowerPoint</Application>
  <PresentationFormat>Pokaz na ekranie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Soho</vt:lpstr>
      <vt:lpstr>        Zajęcia rozwijające zainteresowania z matematyki dla uczniów klasy 6 i klas I – III gimnazjum poniedziałki 7:15 – 8:00 mgr wioletta stróżewska  </vt:lpstr>
      <vt:lpstr>Koło gitarowe szkoła podstawowa poniedziałki 14:25 – 15:10 mgr Irina Gugnacka  </vt:lpstr>
      <vt:lpstr>Koło teatralne  Szkoła podstawowa  klasy IV – VI gimnazjum poniedziałki 15:10 – 16:10 mgr piotr kwiatkowski  </vt:lpstr>
      <vt:lpstr>Koło chemiczne gimnazjum poniedziałki 15:15 -16:00 mgr Zofia Judek  </vt:lpstr>
      <vt:lpstr>Koło plastyczne szkoła podstawowa  kl. i- III wtorki 12:40 – 13:25 mgr patrycja zboralska  </vt:lpstr>
      <vt:lpstr>Koło plastyczne szkoła podstawowa  kl. iV- VI wtorki 14:25 – 15:10 mgr patrycja zboralska   </vt:lpstr>
      <vt:lpstr>Koło caritas szkoła podstawowa  i gimnazjum wtorki 14:20 – 15:00 mgr joanna  Adamska - skwarek   </vt:lpstr>
      <vt:lpstr>Koło szachowe „szach – mat” szkoła podstawowa  klasy IV – VI gimnazjum wtorki 15:10 – 16:10 mgr piotr kwiatkowski  </vt:lpstr>
      <vt:lpstr>Koło fizyczne „z fizyką za pan brat” gimnazjum co drugi wtorek  16:05 – 16:50 mgr Elżbieta jeschke   </vt:lpstr>
      <vt:lpstr>Historia w ćwiczeniach i zadaniach  dla klasy III gimnazjum środy 7:15 – 8:00 mgr hanna mielcarek  </vt:lpstr>
      <vt:lpstr>Zajęcia rozwijające zainteresowania uczniów klasy VI SP  i klas i – iii gimnazjum „gry matematyczne” środy 7:15 – 8:00 mgr wioletta stróżewska  </vt:lpstr>
      <vt:lpstr>  zajęcia rozwijające zainteresowania uczniów z matematyki szkoła podstawowa klasa IV środy 7:15-8:00 mgr agnieszka kukla</vt:lpstr>
      <vt:lpstr>  „Dwa łyki plastyki” szkoła podstawowa klasa i środy 11:40 – 12:25 mgr anna banach</vt:lpstr>
      <vt:lpstr>Koło origami  szkoła podstawowa środy 11:40 – 12:25 mgr danuta  sobieraj - rogowska  </vt:lpstr>
      <vt:lpstr>Geografia w zadaniach i ćwiczeniach gimnazjum środy 13:25 – 14:10 mgr dorota wojciechowska - matelska  </vt:lpstr>
      <vt:lpstr>Koło polonistyczne gimnazjum środy 13:35 – 14:20 mgr anna komendzińska  </vt:lpstr>
      <vt:lpstr>Koło komputerowe szkoła podstawowa środy 13:35 – 15:10 mgr agnieszka kukla  </vt:lpstr>
      <vt:lpstr>Chór gospel szkoła podstawowa  i gimnazjum środy 14:25 – 15:50 mgr piotr pawlicki </vt:lpstr>
      <vt:lpstr>Zajęcia rozwijające zainteresowania uczniów z języka polskiego szkoła podstawowa  klasy IV – VI czwartki 7:15 – 8:00 mgr Ewa radolak  </vt:lpstr>
      <vt:lpstr>Zajęcia rozwijające zainteresowania uczniów z matematyki szkoła podstawowa klasa v czwartki 13:35 -14:20 mgr agnieszka kukla  </vt:lpstr>
      <vt:lpstr>Chór klasyczny szkoła podstawowa  i gimnazjum czwartki 14:25 – 15:10 mgr irina gugnacka  </vt:lpstr>
      <vt:lpstr>Zespołowe gry sportowe gimnazjum czwartki 14:25 – 15:15 mgr marcin kardach  </vt:lpstr>
      <vt:lpstr>Zajęcia wyrównujące braki z języka polskiego szkoła podstawowa klasy Iv – vi piątki 7:15 – 8:00 mgr ewa radolak  </vt:lpstr>
      <vt:lpstr>Koło języka niemieckiego „Deutsch macht spass” szkoła podstawowa klasy iv – vi piątki 13:35 – 14:20 mgr piotr kwiatkowski  </vt:lpstr>
      <vt:lpstr>Koło języka niemieckiego „Deutsch macht spass” gimnazjum piątki 14:25 -15:10 mgr piotr kwiatkowski  </vt:lpstr>
      <vt:lpstr>Koło historyczne gimnazjum mgr hanna mielcarek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NADZORU PEDAGOGICZNEGO W ROKU SZKOLNYM 2011/2012</dc:title>
  <dc:creator>Mikolajek</dc:creator>
  <cp:lastModifiedBy>naucyciel</cp:lastModifiedBy>
  <cp:revision>192</cp:revision>
  <dcterms:created xsi:type="dcterms:W3CDTF">2012-08-21T15:49:06Z</dcterms:created>
  <dcterms:modified xsi:type="dcterms:W3CDTF">2015-09-11T09:11:28Z</dcterms:modified>
</cp:coreProperties>
</file>